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"/>
  </p:handoutMasterIdLst>
  <p:sldIdLst>
    <p:sldId id="303" r:id="rId3"/>
    <p:sldId id="826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commentAuthors" Target="commentAuthor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S2-23</a:t>
            </a:r>
            <a:r>
              <a:rPr lang="en-US" altLang="de-DE" sz="1400" b="1" dirty="0" smtClean="0">
                <a:effectLst/>
              </a:rPr>
              <a:t>13844</a:t>
            </a:r>
            <a:endParaRPr lang="en-US" altLang="de-DE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60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dirty="0" smtClean="0">
                <a:latin typeface="+mn-lt"/>
                <a:sym typeface="+mn-ea"/>
              </a:rPr>
              <a:t>13 - 17 November, 2023, Chicago, USA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</a:t>
            </a: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G2#160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dirty="0">
                <a:solidFill>
                  <a:schemeClr val="bg1"/>
                </a:solidFill>
                <a:latin typeface="+mn-lt"/>
                <a:sym typeface="+mn-ea"/>
              </a:rPr>
              <a:t>13 - 17 November, 2023, Chicago, USA</a:t>
            </a:r>
            <a:endParaRPr lang="en-GB" altLang="de-DE" sz="1300" baseline="0" dirty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SA2#160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18 </a:t>
            </a:r>
            <a:r>
              <a:rPr lang="en-US" altLang="zh-CN" sz="1400" dirty="0" smtClean="0"/>
              <a:t>contributions were submitted to #160 and 12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Functional description of DC architecture were updated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P</a:t>
            </a:r>
            <a:r>
              <a:rPr lang="en-GB" altLang="zh-CN" sz="1300" dirty="0" smtClean="0">
                <a:ea typeface="宋体" panose="02010600030101010101" pitchFamily="2" charset="-122"/>
                <a:cs typeface="Times New Roman" panose="02020603050405020304"/>
              </a:rPr>
              <a:t>rocedures </a:t>
            </a: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for DC capability negotiation, DC setup and AR </a:t>
            </a:r>
            <a:r>
              <a:rPr lang="en-GB" altLang="zh-CN" sz="1300" dirty="0" smtClean="0">
                <a:ea typeface="宋体" panose="02010600030101010101" pitchFamily="2" charset="-122"/>
                <a:cs typeface="Times New Roman" panose="02020603050405020304"/>
              </a:rPr>
              <a:t>were updated</a:t>
            </a:r>
            <a:endParaRPr lang="en-GB" altLang="zh-CN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the correction and editorial changes if needed 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970014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538</Words>
  <Application>WPS 演示</Application>
  <PresentationFormat>全屏显示(4:3)</PresentationFormat>
  <Paragraphs>38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Arial</vt:lpstr>
      <vt:lpstr>Times New Roman</vt:lpstr>
      <vt:lpstr>Times New Roman</vt:lpstr>
      <vt:lpstr>微软雅黑</vt:lpstr>
      <vt:lpstr>Arial Unicode MS</vt:lpstr>
      <vt:lpstr>Office Theme</vt:lpstr>
      <vt:lpstr>   NG_RTC Status Report</vt:lpstr>
      <vt:lpstr>NG_RTC status after SA2#158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R3</cp:lastModifiedBy>
  <cp:revision>1526</cp:revision>
  <dcterms:created xsi:type="dcterms:W3CDTF">2008-08-30T09:32:00Z</dcterms:created>
  <dcterms:modified xsi:type="dcterms:W3CDTF">2023-11-21T03:51:38Z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618AF71140F548288F2CC49B4DFE751F</vt:lpwstr>
  </property>
  <property fmtid="{D5CDD505-2E9C-101B-9397-08002B2CF9AE}" pid="14" name="KSOProductBuildVer">
    <vt:lpwstr>2052-11.8.2.12085</vt:lpwstr>
  </property>
</Properties>
</file>